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A6D34-4ABD-E145-1482-A1956BB12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984B23-4EA9-897C-88BA-A823ACBEE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7E8A8-74BA-9E48-637C-0BB627F3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D78D3-63A5-37D1-8A64-C6E3F6FE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1B613-0358-142A-1AD1-7988D442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8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72B6A-CEA3-114D-893E-44E8B850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6BA5FF-331C-9EB9-3ABB-BBEBA64AE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BE90B-AC59-ED4B-C4C3-C0FCF891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1E59E-6411-C4F5-968A-3259FEEF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CF80D-121D-2E86-6ADD-F3AF4A3E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9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C91AC6-6E47-B281-EF73-916F3895D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C191B-0484-D901-308B-1544E21CF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3C17A-C5A0-DCA1-03EB-139A841B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2AA07-7848-3E81-941A-039908B5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705145-1CF9-F6A9-BF8B-A61AC945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9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04375-4E4F-9A1D-3F72-FC3F2E84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67F34-9479-36BC-5D0B-1F6E3C9D3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8065-7DD9-B68C-9B43-C034C873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BF772-412E-6717-487E-A68E4EFD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4053E7-F807-FA42-F29C-8CF523A1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0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9DB17-17D3-CB90-E64E-3854652F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11E7D3-7D0C-AD85-9BF6-D2336FACA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16B9D-2384-926D-4322-82813350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D126F-0E22-F56B-CCBB-9613CF33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60B29-77D2-45B0-EDE1-13C3AC60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7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86562-1C77-3886-157D-B4BD76B9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101BE-9F12-B484-48A8-375517C98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9AB471-3DCC-8428-1ABC-B29BF9C59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41E63-AB7F-90BA-324F-61B1F93D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360C9E-3DAD-C0CC-5F63-ECDB2C88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C291B5-1B0B-850C-4DDF-E48D8FBD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8CFA8-B3A9-2BB1-9B44-349B9C7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22617A-6667-ACB3-9788-C9E3E00A7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93029C-102A-54BA-EE9C-19B110D9D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35DFB8-BFAB-6BB7-9429-C6E57EB52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468E4D-23DF-5243-7C53-0A676E5B7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DB07A4-8101-FE41-843C-ADB0F738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C6C36-C760-D5AE-032E-DAE388AD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54E846-29AD-D41B-0A1D-AE84EAF3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0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A76FD-DAC3-C0CF-5990-64456390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4CD2C7-7429-9C8F-BE79-EB606A03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0DE805-62B7-52BC-0DA4-A529D7E6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0262F8-F45F-ACFC-F05E-CFFE1E8F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7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558987-88BF-2663-88B7-E775C532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C3BC22-4071-08B5-F191-B928FA4D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932C73-0781-856E-31E9-DAEFCC7F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2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0F33C-DEB0-7FAD-A8E3-1742E0DD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111BB-C713-E096-E556-F4407CFD9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62C8BC-7406-5A44-B8DD-B11292C67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1E03B-B9B6-569E-E61B-6970A704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2C2B96-08AC-88E3-FC02-3A2645AD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9BF85-4D87-4016-4F75-D9A637B1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0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83BD-E034-FB91-5135-F1B71BF9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1950C1-2072-BA47-0145-781EE50A6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5B5CEB-0EB9-98A3-3093-E74BA0E91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F5B808-E535-527C-761E-DF369567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451606-F92C-8F55-EFC0-D3CD1BFE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CFBFE-111E-475D-30FF-A3CDAB13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7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F669D-D409-33A4-D2AE-61F54B8E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00882-05D0-ACD6-26E2-19A77F0C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84A48-595F-8ACF-5AF8-B4C3766F3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B36B-6D5C-4234-9656-7019D265B77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EA4A1-67CE-1520-B4CA-C1694DBA4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3289F-E7DF-89DB-57BA-3138AC319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E88F-91F0-4D2E-A0F3-FDC28830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8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zpp_perm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hyperlink" Target="https://t.me/business59perm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E6E466-39B5-9E1D-7862-E6661893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8275-1743-CC5F-B53C-66F5638DA9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0070C0"/>
                </a:solidFill>
                <a:latin typeface="Clear Sans Bold" panose="020B0604020202020204" charset="0"/>
                <a:cs typeface="Clear Sans Bold" panose="020B0604020202020204" charset="0"/>
              </a:rPr>
              <a:t>Меры государственной поддержки социальных предприятий </a:t>
            </a:r>
            <a:endParaRPr lang="ru-RU" dirty="0">
              <a:latin typeface="Circe Extra Bold" panose="020B0802020203020203" pitchFamily="34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C8BC5A-658F-8200-C641-CD1829936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273433"/>
            <a:ext cx="236400" cy="4570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DAAFF2-454F-B0AD-78F7-6CA61B89D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7" y="446716"/>
            <a:ext cx="921738" cy="2289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277261-2533-CA79-C58A-4C03786A3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4" y="229391"/>
            <a:ext cx="1904999" cy="6635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20BC1A-9836-A0FC-377E-8D21C2309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4" y="248288"/>
            <a:ext cx="1242873" cy="6257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2A0BCF-202D-0C7A-EE72-BBE00B6E81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0" y="324486"/>
            <a:ext cx="1634654" cy="488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BC5B5-0C90-78FF-5487-9A82B417F3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" y="107963"/>
            <a:ext cx="1125689" cy="9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A3245-A42D-E396-ABF7-86E21C12A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8275-1743-CC5F-B53C-66F5638DA9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Circe Extra Bold" panose="020B0802020203020203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0FBA11-6E1C-9FD6-B0A3-EAC6337DB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Circe" panose="020B0502020203020203" pitchFamily="34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E8A5B0-63B4-87D7-8C28-3A5F37CBD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273433"/>
            <a:ext cx="236400" cy="4570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DC3E06-384D-C39F-46D0-11CE806A9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7" y="446716"/>
            <a:ext cx="921738" cy="2289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477A9D-BF38-5E8F-74CF-20FA30ADC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4" y="229391"/>
            <a:ext cx="1904999" cy="6635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BF07E1F-0F0E-108D-E2FC-A02D2C5FA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4" y="248288"/>
            <a:ext cx="1242873" cy="6257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8BE6EB-4689-C300-E82E-986B69A3F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0" y="324486"/>
            <a:ext cx="1634654" cy="4886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1EE812-DFEC-E631-6D64-3B617D0C3B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" y="107963"/>
            <a:ext cx="1125689" cy="921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C508D3-7CA8-9369-54C0-1A7D58AA54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11" y="58491"/>
            <a:ext cx="11389615" cy="64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6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E9A77-0ED7-67B1-B19C-6D883C08C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0B18B-D1E5-5EF0-C9B5-B16E08532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C01CE3-46A7-8421-96BE-54703D209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011" y="645193"/>
            <a:ext cx="10122568" cy="56939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428B9A-A88C-6F72-549E-C60C97532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273433"/>
            <a:ext cx="236400" cy="4570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97DD9D-DE68-32F3-35B3-16BA3D6C3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7" y="446716"/>
            <a:ext cx="921738" cy="2289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0E5065-8FDA-563F-DB6D-90E092920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4" y="229391"/>
            <a:ext cx="1904999" cy="6635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62FC9A-5E33-B25A-752E-AD8A66AB50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4" y="248288"/>
            <a:ext cx="1242873" cy="6257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39ADBB-DEF3-2C00-EF2B-453E369833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0" y="324486"/>
            <a:ext cx="1634654" cy="4886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393B3E-6301-C3FD-7C9D-86628C923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" y="107963"/>
            <a:ext cx="1125689" cy="9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8D1E3-B5BB-3347-D59B-D980F957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D9A3B0-3642-9FC3-AF7F-3992D67DE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3C9D89-EA9B-C9D3-B315-818E1A60C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273433"/>
            <a:ext cx="236400" cy="4570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FA1939-FE02-7645-E531-CA18EEB22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7" y="446716"/>
            <a:ext cx="921738" cy="2289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B315FF-A5DD-62BF-ACEB-B3EB20FCA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4" y="229391"/>
            <a:ext cx="1904999" cy="6635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5E81B6-2786-701D-B339-F72CE0933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4" y="248288"/>
            <a:ext cx="1242873" cy="6257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A1C3F5-656E-780F-6667-054CFE3AB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0" y="324486"/>
            <a:ext cx="1634654" cy="4886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62796-29E4-AEFD-2A73-FC352E684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" y="107963"/>
            <a:ext cx="1125689" cy="92168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900824-5D0F-4B98-D14F-8E990A8634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199" y="1137614"/>
            <a:ext cx="9189105" cy="52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3EFC2-FA90-36F7-4D87-28C52A4A2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B5448-2C0F-B0C7-57F0-07DF541F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11" y="-229391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03E3FD-1EB0-CFAF-B945-8822FED0C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273433"/>
            <a:ext cx="236400" cy="4570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A276FC-2232-DF9F-0234-BF907392F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7" y="446716"/>
            <a:ext cx="921738" cy="2289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EE708A-120A-2001-19C1-0A00F43B6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4" y="229391"/>
            <a:ext cx="1904999" cy="6635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A63689-E639-A431-2ACC-5B2382FF2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4" y="248288"/>
            <a:ext cx="1242873" cy="6257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C950B8-AAC2-DE67-2673-D4A0A87A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0" y="324486"/>
            <a:ext cx="1634654" cy="4886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B00548-612D-1B5C-03BC-B7F5C03FA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" y="107963"/>
            <a:ext cx="1125689" cy="9216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4F3E0A-95CF-19FA-B516-C13253D38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032" y="938353"/>
            <a:ext cx="9641304" cy="49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7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83A13-4AF9-4593-A8A7-6AA155133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16B00D-7A2C-2716-B7B5-4F1F182A9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11" y="-229391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203B29-5729-8DDD-E488-AA1FA77A2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273433"/>
            <a:ext cx="236400" cy="4570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5E1E7F-0029-361A-9B29-0C17E2F74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7" y="446716"/>
            <a:ext cx="921738" cy="2289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F9AB6C-322C-924D-0577-72A9CFEE3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4" y="229391"/>
            <a:ext cx="1904999" cy="6635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823713-1410-5BD7-498F-4CD04F23C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4" y="248288"/>
            <a:ext cx="1242873" cy="6257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AB9824F-9469-E8F6-9ED0-41ECCC4BA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0" y="324486"/>
            <a:ext cx="1634654" cy="4886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C89E4-5962-ECEA-C5EE-9CF1F7227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" y="107963"/>
            <a:ext cx="1125689" cy="921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BDEB5C-4D4E-8DEE-06FC-69B0C7DAD8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84" y="1029651"/>
            <a:ext cx="10178716" cy="48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3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E8E08-6460-B2C5-3712-98347715F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36D183-2D1D-7383-56C6-78FCDA18C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11" y="-229391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7B428A-4374-3E93-FB53-AA189B73C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273433"/>
            <a:ext cx="236400" cy="4570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C98859-D0D3-2B5F-9A61-F23CE916C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7" y="446716"/>
            <a:ext cx="921738" cy="2289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164191-E3CA-CC07-FED5-C59BF10F0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4" y="229391"/>
            <a:ext cx="1904999" cy="6635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5CC08C-5F3E-55A5-A2D7-0B66E4E41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4" y="248288"/>
            <a:ext cx="1242873" cy="6257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EE2054-5E1A-1102-78DE-BD302AE81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0" y="324486"/>
            <a:ext cx="1634654" cy="4886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F486CD-08A0-C8ED-03AB-1DFC4002D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" y="107963"/>
            <a:ext cx="1125689" cy="921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996047-1E7A-45E8-53E7-EE14644B01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432" y="1098884"/>
            <a:ext cx="9769642" cy="50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8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1A2C5-66FB-8904-C81B-5EE63AAD1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5DAEFC-BAC7-D08B-6B70-7D053616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910"/>
            <a:ext cx="10515600" cy="7096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irce Extra Bold" panose="020B0802020203020203" pitchFamily="34" charset="-52"/>
              </a:rPr>
              <a:t>Подписывайтесь на социальные сети</a:t>
            </a:r>
            <a:br>
              <a:rPr lang="ru-RU" sz="2400" dirty="0">
                <a:latin typeface="Circe Extra Bold" panose="020B0802020203020203" pitchFamily="34" charset="-52"/>
              </a:rPr>
            </a:br>
            <a:r>
              <a:rPr lang="ru-RU" sz="2400" dirty="0">
                <a:latin typeface="Circe Extra Bold" panose="020B0802020203020203" pitchFamily="34" charset="-52"/>
              </a:rPr>
              <a:t>Центра «Мой бизнес: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6280A14-781F-FF9C-62D1-9EB2D789D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52" y="1974656"/>
            <a:ext cx="3308350" cy="33083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123AA-F968-64C2-6ABC-3C02BE7F7914}"/>
              </a:ext>
            </a:extLst>
          </p:cNvPr>
          <p:cNvSpPr txBox="1"/>
          <p:nvPr/>
        </p:nvSpPr>
        <p:spPr>
          <a:xfrm>
            <a:off x="3075092" y="5514075"/>
            <a:ext cx="24113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irce" panose="020B0502020203020203" pitchFamily="34" charset="-52"/>
                <a:hlinkClick r:id="rId4"/>
              </a:rPr>
              <a:t>https://t.me/business59perm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83D9AC-A1CE-E6AC-56AC-96C860C48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41" y="5472699"/>
            <a:ext cx="390525" cy="3905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0BEC48-D766-383E-FBFF-42DEDE997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27" y="5472700"/>
            <a:ext cx="390525" cy="3905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4EF1F8-54F5-BFD7-C0F5-CA7358EC9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77" y="1974656"/>
            <a:ext cx="3308350" cy="33083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A5EA6C-8CB4-361F-BA31-75B6CBEED108}"/>
              </a:ext>
            </a:extLst>
          </p:cNvPr>
          <p:cNvSpPr txBox="1"/>
          <p:nvPr/>
        </p:nvSpPr>
        <p:spPr>
          <a:xfrm>
            <a:off x="7015352" y="5514075"/>
            <a:ext cx="2095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irce" panose="020B0502020203020203" pitchFamily="34" charset="-52"/>
                <a:hlinkClick r:id="rId8"/>
              </a:rPr>
              <a:t>https://vk.com/zpp_perm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AFFFD-06B5-A0A8-B2CC-5360D719DC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273433"/>
            <a:ext cx="236400" cy="4570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0C6945-501E-9DC5-D51D-E62A2FD835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7" y="446716"/>
            <a:ext cx="921738" cy="2289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443DAD-162A-2A86-D251-8D9FEB9597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4" y="229391"/>
            <a:ext cx="1904999" cy="6635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51C2B4-DC83-3C12-9C57-4C08518C6D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4" y="248288"/>
            <a:ext cx="1242873" cy="6257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EBC2CA-A3E2-2250-F4E5-F29E6785F0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0" y="324486"/>
            <a:ext cx="1634654" cy="4886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97202D-69BC-6EA9-95B2-C580D99D6E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" y="107963"/>
            <a:ext cx="1125689" cy="9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6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31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Circe</vt:lpstr>
      <vt:lpstr>Circe Extra Bold</vt:lpstr>
      <vt:lpstr>Clear Sans Bold</vt:lpstr>
      <vt:lpstr>Тема Office</vt:lpstr>
      <vt:lpstr>Меры государственной поддержки социальных предприятий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Подписывайтесь на социальные сети Центра «Мой бизнес: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Гладких Александра Сергеевна</dc:creator>
  <cp:lastModifiedBy>Лампиева Анна Владимировна</cp:lastModifiedBy>
  <cp:revision>6</cp:revision>
  <dcterms:created xsi:type="dcterms:W3CDTF">2023-06-14T10:25:17Z</dcterms:created>
  <dcterms:modified xsi:type="dcterms:W3CDTF">2024-03-04T08:23:27Z</dcterms:modified>
</cp:coreProperties>
</file>